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Nuni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af749a58f_6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af749a58f_6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af749a58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af749a58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af749a58f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af749a58f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afb97a5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afb97a5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afb97a51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afb97a51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afb97a51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afb97a51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afb97a51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afb97a51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af749a5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af749a5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af749a58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af749a58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af749a58f_6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af749a58f_6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af749a58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af749a58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af749a58f_6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af749a58f_6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Picture Talker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Group - 112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Xiaoran Luo 11935816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Pei Ying Wu 12987196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Jiajie Huang 13015488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Weihan Zeng 13023128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type="title"/>
          </p:nvPr>
        </p:nvSpPr>
        <p:spPr>
          <a:xfrm>
            <a:off x="311700" y="29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HISTORY</a:t>
            </a:r>
            <a:endParaRPr/>
          </a:p>
        </p:txBody>
      </p:sp>
      <p:pic>
        <p:nvPicPr>
          <p:cNvPr id="162" name="Google Shape;1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36800"/>
            <a:ext cx="2362388" cy="420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7188" y="636800"/>
            <a:ext cx="2362388" cy="420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8175" y="636800"/>
            <a:ext cx="2362388" cy="420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2"/>
          <p:cNvSpPr/>
          <p:nvPr/>
        </p:nvSpPr>
        <p:spPr>
          <a:xfrm>
            <a:off x="970750" y="4065600"/>
            <a:ext cx="725100" cy="491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2667200" y="1540275"/>
            <a:ext cx="2362500" cy="491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Framework </a:t>
            </a:r>
            <a:endParaRPr/>
          </a:p>
        </p:txBody>
      </p:sp>
      <p:sp>
        <p:nvSpPr>
          <p:cNvPr id="172" name="Google Shape;172;p2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Core ML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333333"/>
              </a:buClr>
              <a:buSzPts val="1300"/>
              <a:buFont typeface="Arial"/>
              <a:buChar char="●"/>
            </a:pPr>
            <a:r>
              <a:rPr lang="zh-TW" sz="1300">
                <a:solidFill>
                  <a:srgbClr val="333333"/>
                </a:solidFill>
                <a:highlight>
                  <a:srgbClr val="FAFAFA"/>
                </a:highlight>
                <a:latin typeface="Arial"/>
                <a:ea typeface="Arial"/>
                <a:cs typeface="Arial"/>
                <a:sym typeface="Arial"/>
              </a:rPr>
              <a:t>Core ML delivers extremely fast performance with easy integration of machine learning models, enabling you to build apps with intelligent features using just a few lines of code.</a:t>
            </a:r>
            <a:endParaRPr sz="1300">
              <a:solidFill>
                <a:srgbClr val="333333"/>
              </a:solidFill>
              <a:highlight>
                <a:srgbClr val="FAFAFA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300"/>
              <a:buFont typeface="Arial"/>
              <a:buChar char="●"/>
            </a:pPr>
            <a:r>
              <a:rPr lang="zh-TW" sz="13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You can easily build computer vision machine learning features into your app. Supported features include face tracking, face detection, tracking, and image registration and so on.</a:t>
            </a:r>
            <a:endParaRPr sz="13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300"/>
              <a:buFont typeface="Arial"/>
              <a:buChar char="●"/>
            </a:pPr>
            <a:r>
              <a:rPr lang="zh-TW" sz="13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using one function of Core ML: image processing. </a:t>
            </a:r>
            <a:endParaRPr sz="13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Product Design Cycle</a:t>
            </a:r>
            <a:endParaRPr/>
          </a:p>
        </p:txBody>
      </p:sp>
      <p:sp>
        <p:nvSpPr>
          <p:cNvPr id="178" name="Google Shape;178;p2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First week: building a prototype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Next few weeks: enlarge the project through iteration.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In each iteration each teammate comes up with new idea and translates the idea into specific code.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3007175" y="1881450"/>
            <a:ext cx="48708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/>
              <a:t>Thank  you!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Agenda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TW" sz="2400">
                <a:solidFill>
                  <a:srgbClr val="000000"/>
                </a:solidFill>
              </a:rPr>
              <a:t>Target Audient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TW" sz="2400">
                <a:solidFill>
                  <a:srgbClr val="000000"/>
                </a:solidFill>
              </a:rPr>
              <a:t>How problem is being solved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TW" sz="2400">
                <a:solidFill>
                  <a:srgbClr val="000000"/>
                </a:solidFill>
              </a:rPr>
              <a:t>Demo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TW" sz="2400">
                <a:solidFill>
                  <a:srgbClr val="000000"/>
                </a:solidFill>
              </a:rPr>
              <a:t>Framework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zh-TW" sz="2400">
                <a:solidFill>
                  <a:srgbClr val="000000"/>
                </a:solidFill>
              </a:rPr>
              <a:t>Product Design Cycle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Target Audient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400"/>
              <a:t>Non-English speakers who want to know the English word for objects in a fun and intuitive way 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How problem is being solved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311700" y="1659575"/>
            <a:ext cx="8520600" cy="22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Take a picture of the object 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2400"/>
              <a:t>Machine Learining does the dirty job to process the image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sz="2400"/>
              <a:t>App will show users the English word 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311700" y="475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Demo</a:t>
            </a:r>
            <a:endParaRPr/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300" y="725475"/>
            <a:ext cx="2215026" cy="3939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6925" y="731500"/>
            <a:ext cx="2215026" cy="393980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/>
          <p:nvPr/>
        </p:nvSpPr>
        <p:spPr>
          <a:xfrm>
            <a:off x="1685600" y="2573625"/>
            <a:ext cx="678300" cy="467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6045650" y="853150"/>
            <a:ext cx="268500" cy="270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241550" y="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Take a Photo - 1</a:t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698" y="607788"/>
            <a:ext cx="2354550" cy="418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950" y="601876"/>
            <a:ext cx="2354550" cy="4187943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/>
          <p:nvPr/>
        </p:nvSpPr>
        <p:spPr>
          <a:xfrm>
            <a:off x="5340950" y="4322125"/>
            <a:ext cx="678300" cy="467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1613075" y="4264925"/>
            <a:ext cx="678300" cy="467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241550" y="0"/>
            <a:ext cx="8520600" cy="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Take a Photo - 2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5600" y="477775"/>
            <a:ext cx="2378700" cy="4230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550" y="536250"/>
            <a:ext cx="2378693" cy="4230901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/>
          <p:nvPr/>
        </p:nvSpPr>
        <p:spPr>
          <a:xfrm>
            <a:off x="1871900" y="607800"/>
            <a:ext cx="420300" cy="410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9"/>
          <p:cNvSpPr/>
          <p:nvPr/>
        </p:nvSpPr>
        <p:spPr>
          <a:xfrm>
            <a:off x="2765600" y="2718975"/>
            <a:ext cx="420300" cy="410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8550" y="456300"/>
            <a:ext cx="2378693" cy="423090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/>
          <p:nvPr/>
        </p:nvSpPr>
        <p:spPr>
          <a:xfrm rot="2205764">
            <a:off x="782723" y="833732"/>
            <a:ext cx="481201" cy="473461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9"/>
          <p:cNvSpPr/>
          <p:nvPr/>
        </p:nvSpPr>
        <p:spPr>
          <a:xfrm>
            <a:off x="7336950" y="536100"/>
            <a:ext cx="420300" cy="410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311700" y="29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a Photo - 1</a:t>
            </a:r>
            <a:endParaRPr/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5298" y="636800"/>
            <a:ext cx="2370849" cy="421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3472" y="644338"/>
            <a:ext cx="2362388" cy="420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0"/>
          <p:cNvSpPr/>
          <p:nvPr/>
        </p:nvSpPr>
        <p:spPr>
          <a:xfrm>
            <a:off x="3151900" y="4443075"/>
            <a:ext cx="1051500" cy="410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5420750" y="1625475"/>
            <a:ext cx="1811400" cy="510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704936"/>
            <a:ext cx="2327976" cy="410008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0"/>
          <p:cNvSpPr/>
          <p:nvPr/>
        </p:nvSpPr>
        <p:spPr>
          <a:xfrm>
            <a:off x="815143" y="3281899"/>
            <a:ext cx="723300" cy="493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311700" y="29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Import a Photo - 2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4762" y="636800"/>
            <a:ext cx="2362387" cy="420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2038" y="597975"/>
            <a:ext cx="2362388" cy="420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1"/>
          <p:cNvSpPr/>
          <p:nvPr/>
        </p:nvSpPr>
        <p:spPr>
          <a:xfrm>
            <a:off x="4742537" y="760650"/>
            <a:ext cx="330000" cy="297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/>
          <p:nvPr/>
        </p:nvSpPr>
        <p:spPr>
          <a:xfrm>
            <a:off x="7177450" y="721825"/>
            <a:ext cx="414300" cy="297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3910" y="683700"/>
            <a:ext cx="2362388" cy="420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1"/>
          <p:cNvSpPr/>
          <p:nvPr/>
        </p:nvSpPr>
        <p:spPr>
          <a:xfrm>
            <a:off x="677400" y="4218475"/>
            <a:ext cx="816900" cy="607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